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3" r:id="rId8"/>
    <p:sldId id="260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33D75-C1A0-40E1-9610-1E4908CC64DE}" type="datetimeFigureOut">
              <a:rPr lang="es-ES" smtClean="0"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D1EFE-279B-4249-A6BB-97858B82276A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20260841">
            <a:off x="685800" y="2130425"/>
            <a:ext cx="7772400" cy="1470025"/>
          </a:xfrm>
        </p:spPr>
        <p:txBody>
          <a:bodyPr>
            <a:noAutofit/>
          </a:bodyPr>
          <a:lstStyle/>
          <a:p>
            <a:r>
              <a:rPr lang="es-ES" sz="10000" dirty="0" smtClean="0">
                <a:latin typeface="Comic Sans MS" pitchFamily="66" charset="0"/>
              </a:rPr>
              <a:t>Topologías</a:t>
            </a:r>
            <a:endParaRPr lang="es-ES" sz="10000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endParaRPr lang="es-ES" dirty="0" smtClean="0">
              <a:latin typeface="Comic Sans MS" pitchFamily="66" charset="0"/>
            </a:endParaRPr>
          </a:p>
          <a:p>
            <a:endParaRPr lang="es-ES" dirty="0">
              <a:latin typeface="Comic Sans MS" pitchFamily="66" charset="0"/>
            </a:endParaRPr>
          </a:p>
          <a:p>
            <a:r>
              <a:rPr lang="es-ES" dirty="0" smtClean="0">
                <a:latin typeface="Comic Sans MS" pitchFamily="66" charset="0"/>
              </a:rPr>
              <a:t>Gabriel </a:t>
            </a:r>
            <a:r>
              <a:rPr lang="es-ES" dirty="0" err="1" smtClean="0">
                <a:latin typeface="Comic Sans MS" pitchFamily="66" charset="0"/>
              </a:rPr>
              <a:t>Savo</a:t>
            </a:r>
            <a:endParaRPr lang="es-E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Ethernet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Es una norma o estándar de la Topología Red en Bus que determina la forma en que los puestos de la red envían y reciben datos sobre un medio físico.</a:t>
            </a: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Fue diseñada para enviar datos a 10 Mbps, aunque posteriormente ha sido perfeccionada para trabajar a 100 Mbps, 1 </a:t>
            </a:r>
            <a:r>
              <a:rPr lang="es-ES" sz="1800" dirty="0" err="1" smtClean="0">
                <a:latin typeface="Comic Sans MS" pitchFamily="66" charset="0"/>
              </a:rPr>
              <a:t>Gbps</a:t>
            </a:r>
            <a:r>
              <a:rPr lang="es-ES" sz="1800" dirty="0" smtClean="0">
                <a:latin typeface="Comic Sans MS" pitchFamily="66" charset="0"/>
              </a:rPr>
              <a:t> o 10 </a:t>
            </a:r>
            <a:r>
              <a:rPr lang="es-ES" sz="1800" dirty="0" err="1" smtClean="0">
                <a:latin typeface="Comic Sans MS" pitchFamily="66" charset="0"/>
              </a:rPr>
              <a:t>Gbps</a:t>
            </a:r>
            <a:r>
              <a:rPr lang="es-ES" sz="1800" dirty="0" smtClean="0">
                <a:latin typeface="Comic Sans MS" pitchFamily="66" charset="0"/>
              </a:rPr>
              <a:t> y se habla de versiones futuras de 40 </a:t>
            </a:r>
            <a:r>
              <a:rPr lang="es-ES" sz="1800" dirty="0" err="1" smtClean="0">
                <a:latin typeface="Comic Sans MS" pitchFamily="66" charset="0"/>
              </a:rPr>
              <a:t>Gbps</a:t>
            </a:r>
            <a:r>
              <a:rPr lang="es-ES" sz="1800" dirty="0" smtClean="0">
                <a:latin typeface="Comic Sans MS" pitchFamily="66" charset="0"/>
              </a:rPr>
              <a:t> y 100 </a:t>
            </a:r>
            <a:r>
              <a:rPr lang="es-ES" sz="1800" dirty="0" err="1" smtClean="0">
                <a:latin typeface="Comic Sans MS" pitchFamily="66" charset="0"/>
              </a:rPr>
              <a:t>Gbps.</a:t>
            </a:r>
            <a:endParaRPr lang="es-ES" sz="1800" dirty="0" smtClean="0">
              <a:latin typeface="Comic Sans MS" pitchFamily="66" charset="0"/>
            </a:endParaRP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En sus versiones de hasta 1 </a:t>
            </a:r>
            <a:r>
              <a:rPr lang="es-ES" sz="1800" dirty="0" err="1" smtClean="0">
                <a:latin typeface="Comic Sans MS" pitchFamily="66" charset="0"/>
              </a:rPr>
              <a:t>Gbps</a:t>
            </a:r>
            <a:r>
              <a:rPr lang="es-ES" sz="1800" dirty="0" smtClean="0">
                <a:latin typeface="Comic Sans MS" pitchFamily="66" charset="0"/>
              </a:rPr>
              <a:t> utiliza el protocolo de acceso al medio CSMA/CD (Acceso Múltiple con Detección de Portadora y Detección de Colisiones.</a:t>
            </a: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Actualmente es el estándar mas utilizado en redes locales/</a:t>
            </a:r>
            <a:r>
              <a:rPr lang="es-ES" sz="1800" dirty="0" err="1" smtClean="0">
                <a:latin typeface="Comic Sans MS" pitchFamily="66" charset="0"/>
              </a:rPr>
              <a:t>LANs</a:t>
            </a:r>
            <a:r>
              <a:rPr lang="es-ES" sz="1800" dirty="0" smtClean="0">
                <a:latin typeface="Comic Sans MS" pitchFamily="66" charset="0"/>
              </a:rPr>
              <a:t>.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FDDI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Surgieron a mediados de los 80 para dar soporte a las estaciones de trabajo de alta velocidad, que habían llevado al limite a las tecnologías Ethernet y </a:t>
            </a:r>
            <a:r>
              <a:rPr lang="es-ES" sz="1800" dirty="0" err="1" smtClean="0">
                <a:latin typeface="Comic Sans MS" pitchFamily="66" charset="0"/>
              </a:rPr>
              <a:t>Token</a:t>
            </a:r>
            <a:r>
              <a:rPr lang="es-ES" sz="1800" dirty="0" smtClean="0">
                <a:latin typeface="Comic Sans MS" pitchFamily="66" charset="0"/>
              </a:rPr>
              <a:t> Ring.</a:t>
            </a: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1800" dirty="0">
                <a:latin typeface="Comic Sans MS" pitchFamily="66" charset="0"/>
              </a:rPr>
              <a:t>	</a:t>
            </a:r>
            <a:r>
              <a:rPr lang="es-ES" sz="1800" dirty="0" smtClean="0">
                <a:latin typeface="Comic Sans MS" pitchFamily="66" charset="0"/>
              </a:rPr>
              <a:t>	Están implementadas normalmente mediante una física de estrella y lógica de anillo doble de </a:t>
            </a:r>
            <a:r>
              <a:rPr lang="es-ES" sz="1800" dirty="0" err="1" smtClean="0">
                <a:latin typeface="Comic Sans MS" pitchFamily="66" charset="0"/>
              </a:rPr>
              <a:t>token</a:t>
            </a:r>
            <a:r>
              <a:rPr lang="es-ES" sz="1800" dirty="0" smtClean="0">
                <a:latin typeface="Comic Sans MS" pitchFamily="66" charset="0"/>
              </a:rPr>
              <a:t>, uno transmitiendo en el sentido de las agujas del reloj (anillo principal) y el otro </a:t>
            </a:r>
            <a:r>
              <a:rPr lang="es-ES" sz="1800" smtClean="0">
                <a:latin typeface="Comic Sans MS" pitchFamily="66" charset="0"/>
              </a:rPr>
              <a:t>en dirección </a:t>
            </a:r>
            <a:r>
              <a:rPr lang="es-ES" sz="1800" dirty="0" smtClean="0">
                <a:latin typeface="Comic Sans MS" pitchFamily="66" charset="0"/>
              </a:rPr>
              <a:t>contraria (anillo de respaldo o back up) que ofrece velocidad de 100 Mbps sobre distancias de hasta 200 metros, soportando hasta 1000 estaciones conectadas.</a:t>
            </a: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Su uso mas normal es para conectar entre si redes LAN de cobre o computadores de alta velocidad.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Comic Sans MS" pitchFamily="66" charset="0"/>
              </a:rPr>
              <a:t>Red en Bus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ES" sz="1900" dirty="0" smtClean="0">
                <a:latin typeface="Comic Sans MS" pitchFamily="66" charset="0"/>
              </a:rPr>
              <a:t>		Todas </a:t>
            </a:r>
            <a:r>
              <a:rPr lang="es-ES" sz="1900" dirty="0">
                <a:latin typeface="Comic Sans MS" pitchFamily="66" charset="0"/>
              </a:rPr>
              <a:t>las estaciones </a:t>
            </a:r>
            <a:r>
              <a:rPr lang="es-ES" sz="1900" dirty="0" smtClean="0">
                <a:latin typeface="Comic Sans MS" pitchFamily="66" charset="0"/>
              </a:rPr>
              <a:t>están </a:t>
            </a:r>
            <a:r>
              <a:rPr lang="es-ES" sz="1900" dirty="0">
                <a:latin typeface="Comic Sans MS" pitchFamily="66" charset="0"/>
              </a:rPr>
              <a:t>conectadas a un </a:t>
            </a:r>
            <a:r>
              <a:rPr lang="es-ES" sz="1900" dirty="0" smtClean="0">
                <a:latin typeface="Comic Sans MS" pitchFamily="66" charset="0"/>
              </a:rPr>
              <a:t>único </a:t>
            </a:r>
            <a:r>
              <a:rPr lang="es-ES" sz="1900" dirty="0">
                <a:latin typeface="Comic Sans MS" pitchFamily="66" charset="0"/>
              </a:rPr>
              <a:t>canal </a:t>
            </a:r>
            <a:r>
              <a:rPr lang="es-ES" sz="1900" dirty="0" smtClean="0">
                <a:latin typeface="Comic Sans MS" pitchFamily="66" charset="0"/>
              </a:rPr>
              <a:t>de comunicaciones por </a:t>
            </a:r>
            <a:r>
              <a:rPr lang="es-ES" sz="1900" dirty="0">
                <a:latin typeface="Comic Sans MS" pitchFamily="66" charset="0"/>
              </a:rPr>
              <a:t>medio de unidades de interfaz y derivadores. Las estaciones utilizan este canal para comunicarse con el resto. </a:t>
            </a:r>
          </a:p>
          <a:p>
            <a:pPr algn="just">
              <a:buNone/>
            </a:pPr>
            <a:r>
              <a:rPr lang="es-ES" sz="1900" dirty="0" smtClean="0">
                <a:latin typeface="Comic Sans MS" pitchFamily="66" charset="0"/>
              </a:rPr>
              <a:t>	</a:t>
            </a:r>
          </a:p>
          <a:p>
            <a:pPr algn="just">
              <a:buNone/>
            </a:pPr>
            <a:r>
              <a:rPr lang="es-ES" sz="1900" dirty="0" smtClean="0">
                <a:latin typeface="Comic Sans MS" pitchFamily="66" charset="0"/>
              </a:rPr>
              <a:t>		Tiene </a:t>
            </a:r>
            <a:r>
              <a:rPr lang="es-ES" sz="1900" dirty="0">
                <a:latin typeface="Comic Sans MS" pitchFamily="66" charset="0"/>
              </a:rPr>
              <a:t>todos sus nodos conectados directamente a un enlace y no tiene ninguna otra conexión entre nodos.</a:t>
            </a:r>
          </a:p>
          <a:p>
            <a:pPr algn="just">
              <a:buNone/>
            </a:pPr>
            <a:r>
              <a:rPr lang="es-ES" sz="1900" dirty="0" smtClean="0">
                <a:latin typeface="Comic Sans MS" pitchFamily="66" charset="0"/>
              </a:rPr>
              <a:t>	</a:t>
            </a:r>
          </a:p>
          <a:p>
            <a:pPr algn="just">
              <a:buNone/>
            </a:pPr>
            <a:r>
              <a:rPr lang="es-ES" sz="1900" dirty="0" smtClean="0">
                <a:latin typeface="Comic Sans MS" pitchFamily="66" charset="0"/>
              </a:rPr>
              <a:t>		La </a:t>
            </a:r>
            <a:r>
              <a:rPr lang="es-ES" sz="1900" dirty="0">
                <a:latin typeface="Comic Sans MS" pitchFamily="66" charset="0"/>
              </a:rPr>
              <a:t>ruptura del canal (cable) hace que los hosts queden desconectados.</a:t>
            </a:r>
          </a:p>
          <a:p>
            <a:pPr algn="just">
              <a:buNone/>
            </a:pPr>
            <a:r>
              <a:rPr lang="es-ES" sz="1900" dirty="0" smtClean="0">
                <a:latin typeface="Comic Sans MS" pitchFamily="66" charset="0"/>
              </a:rPr>
              <a:t>	</a:t>
            </a:r>
          </a:p>
          <a:p>
            <a:pPr algn="just">
              <a:buNone/>
            </a:pPr>
            <a:r>
              <a:rPr lang="es-ES" sz="1900" dirty="0" smtClean="0">
                <a:latin typeface="Comic Sans MS" pitchFamily="66" charset="0"/>
              </a:rPr>
              <a:t>		Permite </a:t>
            </a:r>
            <a:r>
              <a:rPr lang="es-ES" sz="1900" dirty="0">
                <a:latin typeface="Comic Sans MS" pitchFamily="66" charset="0"/>
              </a:rPr>
              <a:t>que todos los dispositivos puedan ver todo de todos los </a:t>
            </a:r>
            <a:r>
              <a:rPr lang="es-ES" sz="1900" dirty="0" smtClean="0">
                <a:latin typeface="Comic Sans MS" pitchFamily="66" charset="0"/>
              </a:rPr>
              <a:t>demás </a:t>
            </a:r>
            <a:r>
              <a:rPr lang="es-ES" sz="1900" dirty="0">
                <a:latin typeface="Comic Sans MS" pitchFamily="66" charset="0"/>
              </a:rPr>
              <a:t>dispositivos (lo que puede ser ventajoso). Puede ser desventajoso si se producen problemas de trafico y colisiones.</a:t>
            </a:r>
          </a:p>
          <a:p>
            <a:pPr algn="just">
              <a:buNone/>
            </a:pPr>
            <a:r>
              <a:rPr lang="es-ES" sz="1900" dirty="0" smtClean="0">
                <a:latin typeface="Comic Sans MS" pitchFamily="66" charset="0"/>
              </a:rPr>
              <a:t>	</a:t>
            </a:r>
          </a:p>
          <a:p>
            <a:pPr algn="just">
              <a:buNone/>
            </a:pPr>
            <a:r>
              <a:rPr lang="es-ES" sz="1900" dirty="0" smtClean="0">
                <a:latin typeface="Comic Sans MS" pitchFamily="66" charset="0"/>
              </a:rPr>
              <a:t>		Es </a:t>
            </a:r>
            <a:r>
              <a:rPr lang="es-ES" sz="1900" dirty="0">
                <a:latin typeface="Comic Sans MS" pitchFamily="66" charset="0"/>
              </a:rPr>
              <a:t>la mas </a:t>
            </a:r>
            <a:r>
              <a:rPr lang="es-ES" sz="1900" dirty="0" smtClean="0">
                <a:latin typeface="Comic Sans MS" pitchFamily="66" charset="0"/>
              </a:rPr>
              <a:t>común </a:t>
            </a:r>
            <a:r>
              <a:rPr lang="es-ES" sz="1900" dirty="0">
                <a:latin typeface="Comic Sans MS" pitchFamily="66" charset="0"/>
              </a:rPr>
              <a:t>en pequeñas LAN, con HUB o SWITCH FINAL en uno de los extremos.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Red en Bus</a:t>
            </a:r>
            <a:endParaRPr lang="es-ES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712" y="2277269"/>
            <a:ext cx="383857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Red en Anillo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Cada estación esta conectada a la siguiente y la ultima a la primera y tiene un receptor y un transmisor (repetidor).</a:t>
            </a: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La comunicación se da por el paso de un </a:t>
            </a:r>
            <a:r>
              <a:rPr lang="es-ES" sz="1800" dirty="0" err="1" smtClean="0">
                <a:latin typeface="Comic Sans MS" pitchFamily="66" charset="0"/>
              </a:rPr>
              <a:t>token</a:t>
            </a:r>
            <a:r>
              <a:rPr lang="es-ES" sz="1800" dirty="0" smtClean="0">
                <a:latin typeface="Comic Sans MS" pitchFamily="66" charset="0"/>
              </a:rPr>
              <a:t> o testigo y así se evitan eventuales perdidas de información debidas a colisiones.</a:t>
            </a:r>
          </a:p>
          <a:p>
            <a:pPr algn="just">
              <a:buNone/>
            </a:pPr>
            <a:endParaRPr lang="es-ES" sz="1800" dirty="0" smtClean="0">
              <a:latin typeface="Comic Sans MS" pitchFamily="66" charset="0"/>
            </a:endParaRP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Red en Anillo</a:t>
            </a:r>
            <a:endParaRPr lang="es-ES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900" y="2291556"/>
            <a:ext cx="38862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Red en Estrella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Las estaciones están conectadas directamente al servidor u ordenador y todas las comunicaciones se han de hacer necesariamente a través de el.</a:t>
            </a: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Crea una mayor facilidad de supervisión y control de información.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Red en Estrella</a:t>
            </a:r>
            <a:endParaRPr lang="es-ES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3662" y="2291556"/>
            <a:ext cx="38766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Red en Malla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Cada nodo esta conectado a uno o mas de los otros nodos haciendo posible llevar los mensajes de uno a otro por diferentes caminos.</a:t>
            </a:r>
          </a:p>
          <a:p>
            <a:pPr algn="just">
              <a:buNone/>
            </a:pPr>
            <a:endParaRPr lang="es-ES" sz="1800" dirty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1800" dirty="0" smtClean="0">
                <a:latin typeface="Comic Sans MS" pitchFamily="66" charset="0"/>
              </a:rPr>
              <a:t>		Si la red de malla esta completamente conectada no puede existir absolutamente ninguna interrupción en las comunicaciones. Cada servidor tiene sus propias conexiones con todos los demás servidores.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Red en Malla</a:t>
            </a:r>
            <a:endParaRPr lang="es-ES" dirty="0"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2775" y="2339181"/>
            <a:ext cx="28384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29</Words>
  <Application>Microsoft Office PowerPoint</Application>
  <PresentationFormat>Presentación en pantalla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Topologías</vt:lpstr>
      <vt:lpstr>Red en Bus</vt:lpstr>
      <vt:lpstr>Red en Bus</vt:lpstr>
      <vt:lpstr>Red en Anillo</vt:lpstr>
      <vt:lpstr>Red en Anillo</vt:lpstr>
      <vt:lpstr>Red en Estrella</vt:lpstr>
      <vt:lpstr>Red en Estrella</vt:lpstr>
      <vt:lpstr>Red en Malla</vt:lpstr>
      <vt:lpstr>Red en Malla</vt:lpstr>
      <vt:lpstr>Ethernet</vt:lpstr>
      <vt:lpstr>FDDI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Topologias</dc:title>
  <dc:creator>Caren Silva</dc:creator>
  <cp:lastModifiedBy>Caren Silva</cp:lastModifiedBy>
  <cp:revision>7</cp:revision>
  <dcterms:created xsi:type="dcterms:W3CDTF">2012-02-22T21:44:21Z</dcterms:created>
  <dcterms:modified xsi:type="dcterms:W3CDTF">2012-02-22T22:44:31Z</dcterms:modified>
</cp:coreProperties>
</file>